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4" autoAdjust="0"/>
  </p:normalViewPr>
  <p:slideViewPr>
    <p:cSldViewPr snapToGrid="0">
      <p:cViewPr>
        <p:scale>
          <a:sx n="150" d="100"/>
          <a:sy n="150" d="100"/>
        </p:scale>
        <p:origin x="51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77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49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76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0701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808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02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196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63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03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72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61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57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34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46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78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31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20CB1D3-4BCF-4717-83F7-542DACB3ABC5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80AF6F-0B48-46EE-81B4-BD3529473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7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12000"/>
            <a:lum/>
          </a:blip>
          <a:srcRect/>
          <a:tile tx="-82550" ty="-50800" sx="19000" sy="2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B327F2B8-CC28-5BE5-D0DF-A2AC95FE41B9}"/>
              </a:ext>
            </a:extLst>
          </p:cNvPr>
          <p:cNvSpPr/>
          <p:nvPr/>
        </p:nvSpPr>
        <p:spPr>
          <a:xfrm>
            <a:off x="1780861" y="274042"/>
            <a:ext cx="4895443" cy="500137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68580" tIns="34290" rIns="68580" bIns="34290">
            <a:spAutoFit/>
          </a:bodyPr>
          <a:lstStyle/>
          <a:p>
            <a:pPr algn="ctr">
              <a:spcAft>
                <a:spcPts val="900"/>
              </a:spcAft>
            </a:pPr>
            <a:r>
              <a:rPr lang="pl-PL" sz="2800" b="1" dirty="0">
                <a:solidFill>
                  <a:srgbClr val="002060"/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Tytuł </a:t>
            </a:r>
            <a:r>
              <a:rPr lang="pl-PL" sz="2800" b="1" dirty="0" err="1">
                <a:solidFill>
                  <a:srgbClr val="002060"/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postera</a:t>
            </a:r>
            <a:endParaRPr lang="pl-PL" sz="2800" b="1" dirty="0">
              <a:solidFill>
                <a:srgbClr val="002060"/>
              </a:solidFill>
              <a:latin typeface="Aharoni" panose="02010803020104030203" pitchFamily="2" charset="-79"/>
              <a:ea typeface="Times New Roman" panose="02020603050405020304" pitchFamily="18" charset="0"/>
              <a:cs typeface="Aharoni" panose="02010803020104030203" pitchFamily="2" charset="-79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1073BA-38C4-3EE2-246D-1B3404F8B9AE}"/>
              </a:ext>
            </a:extLst>
          </p:cNvPr>
          <p:cNvSpPr txBox="1"/>
          <p:nvPr/>
        </p:nvSpPr>
        <p:spPr>
          <a:xfrm>
            <a:off x="4711771" y="1010293"/>
            <a:ext cx="3929066" cy="448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>
              <a:lnSpc>
                <a:spcPts val="974"/>
              </a:lnSpc>
              <a:spcAft>
                <a:spcPts val="600"/>
              </a:spcAft>
            </a:pPr>
            <a:r>
              <a:rPr lang="pl-PL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Imię i nazwisko autora; Autor 2</a:t>
            </a:r>
          </a:p>
          <a:p>
            <a:pPr algn="r">
              <a:lnSpc>
                <a:spcPts val="974"/>
              </a:lnSpc>
              <a:spcAft>
                <a:spcPts val="600"/>
              </a:spcAft>
            </a:pPr>
            <a:r>
              <a:rPr lang="pl-PL" sz="1400" b="1" i="1" dirty="0">
                <a:solidFill>
                  <a:srgbClr val="00206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Afiliacja</a:t>
            </a:r>
            <a:endParaRPr lang="en-GB" sz="1400" b="1" i="1" dirty="0">
              <a:solidFill>
                <a:srgbClr val="002060"/>
              </a:solidFill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5D489CD-A4C5-5F6B-CE46-E22553120510}"/>
              </a:ext>
            </a:extLst>
          </p:cNvPr>
          <p:cNvSpPr txBox="1"/>
          <p:nvPr/>
        </p:nvSpPr>
        <p:spPr>
          <a:xfrm>
            <a:off x="205846" y="1823027"/>
            <a:ext cx="186390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b="1" dirty="0"/>
              <a:t>Problematyka i cele</a:t>
            </a:r>
            <a:endParaRPr lang="en-GB" sz="1600" b="1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2D12BD04-C588-1FC7-0C9E-55B978D7A6EF}"/>
              </a:ext>
            </a:extLst>
          </p:cNvPr>
          <p:cNvSpPr txBox="1"/>
          <p:nvPr/>
        </p:nvSpPr>
        <p:spPr>
          <a:xfrm>
            <a:off x="205846" y="2179887"/>
            <a:ext cx="3865721" cy="160043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Krótki opis problematyki</a:t>
            </a:r>
            <a:r>
              <a:rPr lang="en-GB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:  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tekst, tekst, tekst</a:t>
            </a: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Cel badawczy</a:t>
            </a:r>
            <a:r>
              <a:rPr lang="en-GB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: 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tekst </a:t>
            </a:r>
            <a:r>
              <a:rPr lang="pl-PL" sz="1400" dirty="0" err="1">
                <a:solidFill>
                  <a:srgbClr val="000000"/>
                </a:solidFill>
                <a:latin typeface="Palatino Linotype" panose="02040502050505030304" pitchFamily="18" charset="0"/>
              </a:rPr>
              <a:t>tekst</a:t>
            </a:r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en-GB" sz="1400" dirty="0">
              <a:latin typeface="Palatino Linotype" panose="020405020505050303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3975B63-030E-D9A4-70BD-6098C9C382DE}"/>
              </a:ext>
            </a:extLst>
          </p:cNvPr>
          <p:cNvSpPr txBox="1"/>
          <p:nvPr/>
        </p:nvSpPr>
        <p:spPr>
          <a:xfrm>
            <a:off x="4256081" y="1836304"/>
            <a:ext cx="1031051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b="1" dirty="0"/>
              <a:t>Metodyka</a:t>
            </a:r>
            <a:endParaRPr lang="en-GB" sz="1600" b="1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2D06326E-A847-3940-051F-47E3CE2FE671}"/>
              </a:ext>
            </a:extLst>
          </p:cNvPr>
          <p:cNvSpPr txBox="1"/>
          <p:nvPr/>
        </p:nvSpPr>
        <p:spPr>
          <a:xfrm>
            <a:off x="4256081" y="2179887"/>
            <a:ext cx="4472668" cy="160043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Opis metodyki lub </a:t>
            </a:r>
            <a:r>
              <a:rPr lang="pl-PL" sz="1400" b="1" dirty="0" err="1">
                <a:solidFill>
                  <a:srgbClr val="000000"/>
                </a:solidFill>
                <a:latin typeface="Palatino Linotype" panose="02040502050505030304" pitchFamily="18" charset="0"/>
              </a:rPr>
              <a:t>framework</a:t>
            </a:r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 badania w postaci graficznej</a:t>
            </a:r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en-GB" sz="1400" dirty="0">
              <a:latin typeface="Palatino Linotype" panose="02040502050505030304" pitchFamily="18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C2C0E133-DA26-94B6-89C6-CC4B2DA6E6CD}"/>
              </a:ext>
            </a:extLst>
          </p:cNvPr>
          <p:cNvSpPr txBox="1"/>
          <p:nvPr/>
        </p:nvSpPr>
        <p:spPr>
          <a:xfrm>
            <a:off x="256615" y="4087364"/>
            <a:ext cx="136768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pl-PL" sz="1600" b="1" dirty="0"/>
              <a:t>Wyniki badań</a:t>
            </a:r>
            <a:endParaRPr lang="en-GB" sz="1600" b="1" dirty="0"/>
          </a:p>
        </p:txBody>
      </p:sp>
      <p:pic>
        <p:nvPicPr>
          <p:cNvPr id="11" name="Picture 13" descr="Influencer z wypełnieniem pełnym">
            <a:extLst>
              <a:ext uri="{FF2B5EF4-FFF2-40B4-BE49-F238E27FC236}">
                <a16:creationId xmlns:a16="http://schemas.microsoft.com/office/drawing/2014/main" id="{6D4A6977-8A77-053B-8E89-07610D057F3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56615" y="4444224"/>
            <a:ext cx="1898550" cy="2025750"/>
          </a:xfrm>
          <a:prstGeom prst="rect">
            <a:avLst/>
          </a:prstGeom>
          <a:ln>
            <a:solidFill>
              <a:srgbClr val="00B0F0"/>
            </a:solidFill>
            <a:prstDash val="dash"/>
          </a:ln>
        </p:spPr>
      </p:pic>
      <p:pic>
        <p:nvPicPr>
          <p:cNvPr id="12" name="Picture 14" descr="Wykres słupkowy z trendem spadkowym z wypełnieniem pełnym">
            <a:extLst>
              <a:ext uri="{FF2B5EF4-FFF2-40B4-BE49-F238E27FC236}">
                <a16:creationId xmlns:a16="http://schemas.microsoft.com/office/drawing/2014/main" id="{B2BB4E5B-0CB2-EC39-884B-7B69449054D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3545" r="3545"/>
          <a:stretch/>
        </p:blipFill>
        <p:spPr bwMode="auto">
          <a:xfrm>
            <a:off x="2292580" y="4444224"/>
            <a:ext cx="1808644" cy="2029804"/>
          </a:xfrm>
          <a:prstGeom prst="rect">
            <a:avLst/>
          </a:prstGeom>
          <a:ln>
            <a:solidFill>
              <a:srgbClr val="00B0F0"/>
            </a:solidFill>
            <a:prstDash val="dash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5" descr="Rozwój biznesu z wypełnieniem pełnym">
            <a:extLst>
              <a:ext uri="{FF2B5EF4-FFF2-40B4-BE49-F238E27FC236}">
                <a16:creationId xmlns:a16="http://schemas.microsoft.com/office/drawing/2014/main" id="{40075CAA-9FF0-BA3F-9479-2BFA0A43B96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 bwMode="auto">
          <a:xfrm>
            <a:off x="4238639" y="4444224"/>
            <a:ext cx="1649312" cy="2031324"/>
          </a:xfrm>
          <a:prstGeom prst="rect">
            <a:avLst/>
          </a:prstGeom>
          <a:noFill/>
          <a:ln>
            <a:solidFill>
              <a:srgbClr val="00B0F0"/>
            </a:solidFill>
            <a:prstDash val="dash"/>
          </a:ln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F751E85A-C03C-8550-A926-F9555E9EA9AD}"/>
              </a:ext>
            </a:extLst>
          </p:cNvPr>
          <p:cNvSpPr txBox="1"/>
          <p:nvPr/>
        </p:nvSpPr>
        <p:spPr>
          <a:xfrm>
            <a:off x="6215107" y="4087364"/>
            <a:ext cx="103246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pl-PL" sz="1600" b="1" dirty="0"/>
              <a:t>Konkluzje</a:t>
            </a:r>
            <a:endParaRPr lang="en-GB" sz="1600" b="1" dirty="0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8271C39-7FA5-CC0B-67B1-B65728A3CF61}"/>
              </a:ext>
            </a:extLst>
          </p:cNvPr>
          <p:cNvSpPr txBox="1"/>
          <p:nvPr/>
        </p:nvSpPr>
        <p:spPr>
          <a:xfrm>
            <a:off x="6215107" y="4444224"/>
            <a:ext cx="2487656" cy="203132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1. Tekst</a:t>
            </a:r>
          </a:p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2. Tekst</a:t>
            </a:r>
          </a:p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3. Tekst</a:t>
            </a:r>
          </a:p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4. Tekst</a:t>
            </a:r>
          </a:p>
          <a:p>
            <a:pPr algn="just"/>
            <a:r>
              <a:rPr lang="pl-PL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5. Tekst</a:t>
            </a:r>
          </a:p>
          <a:p>
            <a:pPr algn="just"/>
            <a:endParaRPr lang="pl-PL" sz="1400" b="1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/>
            <a:endParaRPr lang="pl-PL" sz="1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31087"/>
      </p:ext>
    </p:extLst>
  </p:cSld>
  <p:clrMapOvr>
    <a:masterClrMapping/>
  </p:clrMapOvr>
</p:sld>
</file>

<file path=ppt/theme/theme1.xml><?xml version="1.0" encoding="utf-8"?>
<a:theme xmlns:a="http://schemas.openxmlformats.org/drawingml/2006/main" name="Kropla">
  <a:themeElements>
    <a:clrScheme name="Krop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Krop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op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Kropla</Template>
  <TotalTime>64</TotalTime>
  <Words>54</Words>
  <Application>Microsoft Office PowerPoint</Application>
  <PresentationFormat>Pokaz na ekranie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Aharoni</vt:lpstr>
      <vt:lpstr>Arial</vt:lpstr>
      <vt:lpstr>Palatino Linotype</vt:lpstr>
      <vt:lpstr>Tw Cen MT</vt:lpstr>
      <vt:lpstr>Kropla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Reviewer</dc:creator>
  <cp:lastModifiedBy>Reviewer</cp:lastModifiedBy>
  <cp:revision>5</cp:revision>
  <dcterms:created xsi:type="dcterms:W3CDTF">2023-02-20T12:45:38Z</dcterms:created>
  <dcterms:modified xsi:type="dcterms:W3CDTF">2023-09-10T14:18:56Z</dcterms:modified>
</cp:coreProperties>
</file>